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0"/>
  </p:normalViewPr>
  <p:slideViewPr>
    <p:cSldViewPr snapToGrid="0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4658C-86DD-01C4-B9DD-4161C283B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674AD-CCEA-C4CF-02AF-8D29D2E15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B640C-3BFA-51BB-1F85-C9755E7B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ABDD9-623D-8B6D-475D-521A477F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4531-B24E-18A3-56B9-DD8173DA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76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F721-B1C3-3E25-1A81-21EEE449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E5253-D91C-A20B-55B4-8CB730CA5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D32F-5968-3CA6-3824-AE198F58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92D91-ECAB-F195-1086-17FC22E9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6EADE-0871-E1DB-7D35-A5B4B4E2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4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79585-AB9D-E7C5-8F75-2D25392D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FB243-3F08-F1F4-3D2F-57394B4A4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D4F33-C3EB-9056-F3F5-0087A7322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BBE9F-5448-050B-85C5-402280E4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17C09-74A3-4B0D-23F5-1452D282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7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0555-125D-20E5-D362-B6C86F49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50829-9471-E936-9EAF-44F0D7C37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01E23-2ADD-4221-3CCC-FBDA963E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91C7E-C478-0F44-4A6E-44A2BAFD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B3147-081B-C01B-FE46-3B717A1D1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F990-6D4B-9612-7B68-DE0531F45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323AD-ED1A-9118-5A07-C46D1A4CA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0D178-27B9-15B8-1FBE-735787036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6981B-8030-8587-A962-55949ABCC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F1F1B-4088-23ED-40E0-D8BF0A45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437E-7BF9-ED1E-8A24-8148BA0D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EA979-802C-8375-CCF7-2A6A85887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BC4F4-4E0B-BAC1-2D4E-928ABFB40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56F39-B4F9-7778-DA81-0311E957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196E4-3A9C-E598-A72D-D97AA0ED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4D84C-80B9-6492-BA35-4D043C8D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0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2A7B-0022-20FD-DADB-448FDA2C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A98BE-5D5C-FB16-2A28-2280709F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EAFC7-2706-B51C-9622-1DFE15371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367C6-7851-1F3B-096C-39C439884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6B974-B3E7-CC86-67E1-7613A29E6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FAF7DA-AAFF-5F75-3F40-7B5C8938F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FC5BB-9933-CC54-9482-AD2BD40E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17B26-DC1C-96A0-40C0-69029A05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F6B7-A383-9747-29FB-9611E774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5E55E-FCB2-2169-91B0-EDC7E2251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0333F-9E45-C0DE-0CF5-C9CD99D4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FE638-FB7E-C656-D7A9-54728BF84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7A046A-624F-C93A-E791-1E16AC7C8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850D38-9270-C534-DEE7-1881D387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FA48B-963C-BB00-D90F-69A87F52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7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E2DB-D110-5469-C0D3-CE30A19C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ADB2F-1BC7-47FA-A97F-674B950FC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A26F15-CC2B-84FC-3D49-E955771ED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1E924-02E9-B0B3-D273-679D7E9B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7D10C-64B8-B92E-75A5-82380BFC0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BD52E-01E4-1A54-DCC1-D11D84C7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514A-1E46-7ADA-5283-59F8D135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D3148-057E-FA29-975F-E930E1B28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F829F-7E1A-1019-9A1E-0CEFBE314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0863A-34D3-DAD4-7AF2-D1714867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D0B95-1CE7-8D9E-C990-A5B5F87A1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9E75E-FFBE-2227-2C28-B4EA7ED8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8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97AE0-F78A-3411-59E5-07F09881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97090-6DD0-510E-C7A5-B9DAB4E7E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DD7AF-283D-4256-F839-5FC95705C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76EDC-6B49-B741-8888-1FD39685076D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0E954-4052-AF8E-95A8-F385217E6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1E3AE-E476-12E3-ED21-7F856052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7A103-2146-EA48-941E-DF0F20C8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1B2C1-9E93-DA0C-C827-014203A2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671" y="1402193"/>
            <a:ext cx="3368417" cy="275527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going on in this picture? </a:t>
            </a:r>
            <a:b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notice?</a:t>
            </a:r>
          </a:p>
        </p:txBody>
      </p:sp>
      <p:pic>
        <p:nvPicPr>
          <p:cNvPr id="8" name="Content Placeholder 7" descr="A picture containing outdoor, building, concrete, rock&#10;&#10;Description automatically generated">
            <a:extLst>
              <a:ext uri="{FF2B5EF4-FFF2-40B4-BE49-F238E27FC236}">
                <a16:creationId xmlns:a16="http://schemas.microsoft.com/office/drawing/2014/main" id="{B03C736D-AF19-EB15-E50F-CF26B093B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1" r="37164"/>
          <a:stretch/>
        </p:blipFill>
        <p:spPr>
          <a:xfrm rot="5400000">
            <a:off x="853495" y="-853062"/>
            <a:ext cx="6408310" cy="81152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0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CC062-E4F6-E0BC-1080-38270AA2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845" y="2601258"/>
            <a:ext cx="3091607" cy="16554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Why are there different types of markers? </a:t>
            </a:r>
            <a:br>
              <a:rPr lang="en-US" sz="3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3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difference in their quality, and why?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000" dirty="0"/>
          </a:p>
        </p:txBody>
      </p:sp>
      <p:pic>
        <p:nvPicPr>
          <p:cNvPr id="6" name="Content Placeholder 5" descr="A picture containing outdoor, grave, cemetery, funeral&#10;&#10;Description automatically generated">
            <a:extLst>
              <a:ext uri="{FF2B5EF4-FFF2-40B4-BE49-F238E27FC236}">
                <a16:creationId xmlns:a16="http://schemas.microsoft.com/office/drawing/2014/main" id="{61498C08-6F65-5E5A-8173-CAF38398B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8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7" descr="A picture containing outdoor, building, concrete, rock&#10;&#10;Description automatically generated">
            <a:extLst>
              <a:ext uri="{FF2B5EF4-FFF2-40B4-BE49-F238E27FC236}">
                <a16:creationId xmlns:a16="http://schemas.microsoft.com/office/drawing/2014/main" id="{9301C355-B94D-00FE-F57B-2A4FDD13A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34" r="45687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9270EFBB-C688-0282-1AF3-DDE38D67942A}"/>
              </a:ext>
            </a:extLst>
          </p:cNvPr>
          <p:cNvSpPr/>
          <p:nvPr/>
        </p:nvSpPr>
        <p:spPr>
          <a:xfrm>
            <a:off x="7664450" y="1930400"/>
            <a:ext cx="2495550" cy="2165350"/>
          </a:xfrm>
          <a:prstGeom prst="donut">
            <a:avLst>
              <a:gd name="adj" fmla="val 483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8978D2D1-D43E-B241-8206-A2B7BB904103}"/>
              </a:ext>
            </a:extLst>
          </p:cNvPr>
          <p:cNvSpPr/>
          <p:nvPr/>
        </p:nvSpPr>
        <p:spPr>
          <a:xfrm>
            <a:off x="3390900" y="-241300"/>
            <a:ext cx="1358900" cy="1276350"/>
          </a:xfrm>
          <a:prstGeom prst="donut">
            <a:avLst>
              <a:gd name="adj" fmla="val 483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27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37</Words>
  <Application>Microsoft Macintosh PowerPoint</Application>
  <PresentationFormat>Widescreen</PresentationFormat>
  <Paragraphs>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What is going on in this picture?   What do you notice?</vt:lpstr>
      <vt:lpstr>Why are there different types of markers?   What is the difference in their quality, and why?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Chestnut</dc:creator>
  <cp:lastModifiedBy>Andrew Chestnut</cp:lastModifiedBy>
  <cp:revision>2</cp:revision>
  <dcterms:created xsi:type="dcterms:W3CDTF">2023-06-17T04:13:55Z</dcterms:created>
  <dcterms:modified xsi:type="dcterms:W3CDTF">2023-06-17T04:36:43Z</dcterms:modified>
</cp:coreProperties>
</file>