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588"/>
  </p:normalViewPr>
  <p:slideViewPr>
    <p:cSldViewPr snapToGrid="0">
      <p:cViewPr varScale="1">
        <p:scale>
          <a:sx n="100" d="100"/>
          <a:sy n="100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5F5E-80EA-1A19-6425-E8FEB1A09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37CB3E-C13F-2041-D06A-FCEF963A6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6A83-ED51-7C8A-AADD-19B20B09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AB772-5688-D3A9-56E9-ECC9E28C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B9C7F-8F00-1F00-FB5D-A6BB824B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7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A3B1-33EF-8A3F-7D85-0E9D130F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A577C-C469-0636-B976-996395189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E93E2-0712-7DA9-7AF9-ACFCDE7C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5B226-A52C-67D0-C254-08CECCE4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A961E-7E1C-A99D-FF27-83BCBB31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3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68BF62-1A43-E2AD-C6BC-0DAD22F74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40C00-7F26-DBBE-6871-971043494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5C726-0F83-0CC4-5BE7-91A6853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15459-26F1-EFE5-62EA-A37951F08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C7D8C-6D1A-25DD-8790-A005DB5F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3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1841-D628-207E-B422-9A73AAA1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D7494-6058-553B-9F2F-23F5B4632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463E0-A327-A73E-C4AF-B5ED2DD4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9E4E8-E445-4D6B-AF85-754AA2A1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8BC9A-58FE-FA9D-C332-4B21DE4D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2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42C0-4B2D-7F21-0F9A-57E3226A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96F53-733A-C9A7-9211-C39B47A63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84880-48E7-CD80-7577-E5409136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C9500-01D1-1026-712A-F7C3EC1B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228D8-7540-456B-4531-D7480C4B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04EF-67EE-1869-0E1F-E25908AED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4853-8C3C-6B19-CE2E-26C182442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305B2-B731-21AE-8DD7-75D32FFF8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66FAE-56A8-7658-E4C5-5CEADAEA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F3DBF-3BD4-0F93-C7D7-472B9726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67966-2C15-1153-CD15-E6D6ACE5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6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DEE5-4F61-A9BC-7654-C5116E28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8D996-1144-5B8C-8965-8B7E08CE7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E7283-B979-F08C-508F-ECEFD72D2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6A66F7-D2A4-5E92-ABB2-FBA4201E8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0F696-32C0-2556-9C99-100331F91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84094-D71C-4128-3A38-0B3D918D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B45A71-FB00-2E8A-1E44-D365A578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24718-AD11-DF7A-14B8-12AE99D8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23B5-4822-F891-4609-D567E4A5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2FBC-D83C-A8A9-DED8-C6FAC7CB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6F94F-12D3-9772-4867-2276B6A7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43B69-FF55-8637-6CC0-E685EEDE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30AA9-819A-4F94-1194-18550C8E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26DF0-B059-A4F5-4458-188A4BA9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C8C1-F340-7F20-2D94-E975ACD1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4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F522-7B41-5157-2272-934EA9A47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97FAD-3923-D3C0-A813-3B971677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81269-6907-3C72-A79F-64714E024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508AF-AC8F-A128-1BE8-76FA7A96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DB2C2-6F33-0F34-2012-3E735D2F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247D0-5134-2C20-8A69-7B82DF85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5F8D3-6509-1BDA-8B36-4B972F1B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4282ED-A1BC-AF12-DB44-CBE97ACFE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E8226-0A77-1362-2428-6EBED7C49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A927B-57D3-2940-1497-00010478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BDA71-3CED-0959-1ED9-17C9297E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4952B-2ACE-6511-B74C-36460551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1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D02113-AFE2-B157-7BE1-42766A2AA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8BB1E-7852-2B09-0A0F-367887C4D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F774C-62FB-847D-63C4-CEB1A1147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12A2-864F-1D44-8831-E861E8695D3F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B52BE-9BF6-554A-C585-2FD605C6F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B0F7D-CD58-B59B-7D44-1016D52B9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216CD-2F34-DD49-99BD-CBDC5156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1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www.floridamemory.com/fpc/reference/rc18117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www.floridamemory.com/fpc/reference/rc18128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www.floridamemory.com/fpc/prints/PR77616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https://www.floridamemory.com/fpc/reference/rc18117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group of people standing in a circle in front of a cross&#10;&#10;Description automatically generated with low confidence">
            <a:extLst>
              <a:ext uri="{FF2B5EF4-FFF2-40B4-BE49-F238E27FC236}">
                <a16:creationId xmlns:a16="http://schemas.microsoft.com/office/drawing/2014/main" id="{4E7760E9-EB96-5C06-241D-17F9AA6DF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3961" b="300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9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0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20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F1B7DDC-A753-8395-65EF-F89524EBF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584C10-B2D6-64CE-5270-919C76D1B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61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Tampa, Florida 1923</a:t>
            </a:r>
          </a:p>
        </p:txBody>
      </p:sp>
      <p:pic>
        <p:nvPicPr>
          <p:cNvPr id="6" name="Content Placeholder 4" descr="A group of people standing in a circle in front of a cross&#10;&#10;Description automatically generated with low confidence">
            <a:extLst>
              <a:ext uri="{FF2B5EF4-FFF2-40B4-BE49-F238E27FC236}">
                <a16:creationId xmlns:a16="http://schemas.microsoft.com/office/drawing/2014/main" id="{6B6E83D4-3DC4-1C8C-20B8-CCED52E2B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61" b="3000"/>
          <a:stretch/>
        </p:blipFill>
        <p:spPr>
          <a:xfrm>
            <a:off x="1500187" y="1077841"/>
            <a:ext cx="8829675" cy="496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0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0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20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ross burning by the KKK north of Dobbs Brothers Book Bindery - Saint Augustine, Florida">
            <a:extLst>
              <a:ext uri="{FF2B5EF4-FFF2-40B4-BE49-F238E27FC236}">
                <a16:creationId xmlns:a16="http://schemas.microsoft.com/office/drawing/2014/main" id="{BB5C7225-2B1D-E97C-34EA-FB620418AD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7574" y="643467"/>
            <a:ext cx="445685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BF1B7DDC-A753-8395-65EF-F89524EBF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04F751-53CF-873F-E67E-15FB7E203C24}"/>
              </a:ext>
            </a:extLst>
          </p:cNvPr>
          <p:cNvSpPr txBox="1"/>
          <p:nvPr/>
        </p:nvSpPr>
        <p:spPr>
          <a:xfrm>
            <a:off x="673100" y="1346201"/>
            <a:ext cx="2806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St. Augustine, Florida 1964</a:t>
            </a:r>
          </a:p>
        </p:txBody>
      </p:sp>
    </p:spTree>
    <p:extLst>
      <p:ext uri="{BB962C8B-B14F-4D97-AF65-F5344CB8AC3E}">
        <p14:creationId xmlns:p14="http://schemas.microsoft.com/office/powerpoint/2010/main" val="335688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0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Rectangle 30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3" name="Picture 2" descr="Cross burning at a Ku Klux Klan rally - Tallahassee, Florida.">
            <a:extLst>
              <a:ext uri="{FF2B5EF4-FFF2-40B4-BE49-F238E27FC236}">
                <a16:creationId xmlns:a16="http://schemas.microsoft.com/office/drawing/2014/main" id="{2B1FD6DF-5D42-0912-945E-FB9B1DB769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5722" y="695581"/>
            <a:ext cx="7009777" cy="547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7D412199-1D7A-AF2B-6951-B829EB1FF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D246CB-7A12-1E5E-60BE-963293AA0B69}"/>
              </a:ext>
            </a:extLst>
          </p:cNvPr>
          <p:cNvSpPr txBox="1"/>
          <p:nvPr/>
        </p:nvSpPr>
        <p:spPr>
          <a:xfrm>
            <a:off x="556317" y="1524000"/>
            <a:ext cx="2070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Tallahassee, Florida 1956</a:t>
            </a:r>
          </a:p>
        </p:txBody>
      </p:sp>
    </p:spTree>
    <p:extLst>
      <p:ext uri="{BB962C8B-B14F-4D97-AF65-F5344CB8AC3E}">
        <p14:creationId xmlns:p14="http://schemas.microsoft.com/office/powerpoint/2010/main" val="906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0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Rectangle 30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412199-1D7A-AF2B-6951-B829EB1FF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4B3369-622E-7595-5C1F-0729C90CD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3" descr="Close-up view showing KKK members during their downtown rally in Tallahassee, Florida.">
            <a:extLst>
              <a:ext uri="{FF2B5EF4-FFF2-40B4-BE49-F238E27FC236}">
                <a16:creationId xmlns:a16="http://schemas.microsoft.com/office/drawing/2014/main" id="{1CCEBA5E-9D2E-9AE8-D039-4E0234B2C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26798" y="1069616"/>
            <a:ext cx="7738404" cy="510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1E4C0B-3060-C239-F605-493EDC8B7270}"/>
              </a:ext>
            </a:extLst>
          </p:cNvPr>
          <p:cNvSpPr txBox="1"/>
          <p:nvPr/>
        </p:nvSpPr>
        <p:spPr>
          <a:xfrm>
            <a:off x="3326158" y="546395"/>
            <a:ext cx="5539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Tallahassee, Florida 1977</a:t>
            </a:r>
          </a:p>
        </p:txBody>
      </p:sp>
    </p:spTree>
    <p:extLst>
      <p:ext uri="{BB962C8B-B14F-4D97-AF65-F5344CB8AC3E}">
        <p14:creationId xmlns:p14="http://schemas.microsoft.com/office/powerpoint/2010/main" val="205574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A8CCCB6D-5162-4AAE-A5E3-3AC55410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BCD8C04-CC7B-40EF-82EB-E9821F79B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0" y="2458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Winter Garden, Florida - Aerial flyover of an orange grove and pond in  Central Florida. by BlackBoxGuild">
            <a:extLst>
              <a:ext uri="{FF2B5EF4-FFF2-40B4-BE49-F238E27FC236}">
                <a16:creationId xmlns:a16="http://schemas.microsoft.com/office/drawing/2014/main" id="{65ACCE60-6BC4-745C-3775-FD6DEB258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549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256" r="15434"/>
          <a:stretch/>
        </p:blipFill>
        <p:spPr bwMode="auto">
          <a:xfrm>
            <a:off x="-340" y="-4916"/>
            <a:ext cx="84503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409D7A-AF75-3C06-5FA5-DB68424AB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26" y="394457"/>
            <a:ext cx="5857345" cy="315700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Bodoni 72 Book" pitchFamily="2" charset="0"/>
              </a:rPr>
              <a:t>White Sheets in the </a:t>
            </a:r>
            <a:r>
              <a:rPr lang="en-US" sz="4800" dirty="0">
                <a:solidFill>
                  <a:srgbClr val="FFC000"/>
                </a:solidFill>
                <a:latin typeface="Bodoni 72 Book" pitchFamily="2" charset="0"/>
                <a:ea typeface="Krungthep" panose="02000400000000000000" pitchFamily="2" charset="-34"/>
                <a:cs typeface="Krungthep" panose="02000400000000000000" pitchFamily="2" charset="-34"/>
              </a:rPr>
              <a:t>Orange Groves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B1424-CBFB-753E-9E86-B8F347C98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714" y="3943464"/>
            <a:ext cx="4947370" cy="16746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Essential Question: What were the effects of Florida’s Black Codes and segregationist violence on African Americans in Tarpon Springs? </a:t>
            </a:r>
          </a:p>
        </p:txBody>
      </p:sp>
      <p:pic>
        <p:nvPicPr>
          <p:cNvPr id="1025" name="Picture 1" descr="Cross burning by the KKK north of Dobbs Brothers Book Bindery - Saint Augustine, Florida">
            <a:extLst>
              <a:ext uri="{FF2B5EF4-FFF2-40B4-BE49-F238E27FC236}">
                <a16:creationId xmlns:a16="http://schemas.microsoft.com/office/drawing/2014/main" id="{9B513BCA-8138-29FD-EDC1-BDF049E10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6" r="2" b="4545"/>
          <a:stretch>
            <a:fillRect/>
          </a:stretch>
        </p:blipFill>
        <p:spPr bwMode="auto">
          <a:xfrm>
            <a:off x="6225997" y="-2458"/>
            <a:ext cx="5962785" cy="685800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9206154D-020C-6176-DB2C-5619992F99D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200399" y="-252413"/>
            <a:ext cx="1189196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45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Bodoni 72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White Sheets in the Orange Groves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Chestnut</dc:creator>
  <cp:lastModifiedBy>Andrew Chestnut</cp:lastModifiedBy>
  <cp:revision>1</cp:revision>
  <dcterms:created xsi:type="dcterms:W3CDTF">2023-03-18T16:05:39Z</dcterms:created>
  <dcterms:modified xsi:type="dcterms:W3CDTF">2023-03-18T18:59:59Z</dcterms:modified>
</cp:coreProperties>
</file>