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1"/>
  </p:normalViewPr>
  <p:slideViewPr>
    <p:cSldViewPr snapToGrid="0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12FCA0-7017-43EC-958C-942DFB88827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02395E1-BACE-4DD4-95CD-76CFF7A896E0}">
      <dgm:prSet custT="1"/>
      <dgm:spPr/>
      <dgm:t>
        <a:bodyPr/>
        <a:lstStyle/>
        <a:p>
          <a:r>
            <a:rPr lang="en-US" sz="1800" dirty="0"/>
            <a:t>Supreme Court Ruling that said that the prior Supreme Court decision that allowed segregation as long as schools were “separate but equal”, was unconstitutional. </a:t>
          </a:r>
        </a:p>
      </dgm:t>
    </dgm:pt>
    <dgm:pt modelId="{1CAFBD36-8DF2-435B-A423-58C3DEDA1A0E}" type="parTrans" cxnId="{774A71B8-B3CB-4F74-A252-69243AA22E9F}">
      <dgm:prSet/>
      <dgm:spPr/>
      <dgm:t>
        <a:bodyPr/>
        <a:lstStyle/>
        <a:p>
          <a:endParaRPr lang="en-US"/>
        </a:p>
      </dgm:t>
    </dgm:pt>
    <dgm:pt modelId="{BB6BA0D2-C021-4DF7-A8BE-1DA60CC9B63E}" type="sibTrans" cxnId="{774A71B8-B3CB-4F74-A252-69243AA22E9F}">
      <dgm:prSet/>
      <dgm:spPr/>
      <dgm:t>
        <a:bodyPr/>
        <a:lstStyle/>
        <a:p>
          <a:endParaRPr lang="en-US"/>
        </a:p>
      </dgm:t>
    </dgm:pt>
    <dgm:pt modelId="{C9A6AABA-5DCA-4923-8910-0FE40A5A9A60}">
      <dgm:prSet custT="1"/>
      <dgm:spPr/>
      <dgm:t>
        <a:bodyPr/>
        <a:lstStyle/>
        <a:p>
          <a:r>
            <a:rPr lang="en-US" sz="2000" dirty="0"/>
            <a:t>After this ruling, states were lawfully required to desegregate schools. </a:t>
          </a:r>
        </a:p>
      </dgm:t>
    </dgm:pt>
    <dgm:pt modelId="{3AFA7139-E994-4AA9-82EF-6EE3A2E28F25}" type="parTrans" cxnId="{8B64F7A3-BFB5-4382-8CF6-18B69B379082}">
      <dgm:prSet/>
      <dgm:spPr/>
      <dgm:t>
        <a:bodyPr/>
        <a:lstStyle/>
        <a:p>
          <a:endParaRPr lang="en-US"/>
        </a:p>
      </dgm:t>
    </dgm:pt>
    <dgm:pt modelId="{4EE5C8B0-DB1E-4B55-A004-9F475E1C3F28}" type="sibTrans" cxnId="{8B64F7A3-BFB5-4382-8CF6-18B69B379082}">
      <dgm:prSet/>
      <dgm:spPr/>
      <dgm:t>
        <a:bodyPr/>
        <a:lstStyle/>
        <a:p>
          <a:endParaRPr lang="en-US"/>
        </a:p>
      </dgm:t>
    </dgm:pt>
    <dgm:pt modelId="{60E4E34F-4FF2-4964-AC2D-29B16C10E67E}" type="pres">
      <dgm:prSet presAssocID="{C712FCA0-7017-43EC-958C-942DFB88827E}" presName="root" presStyleCnt="0">
        <dgm:presLayoutVars>
          <dgm:dir/>
          <dgm:resizeHandles val="exact"/>
        </dgm:presLayoutVars>
      </dgm:prSet>
      <dgm:spPr/>
    </dgm:pt>
    <dgm:pt modelId="{33EA45BC-E7D3-42C3-A798-837A5E87AC64}" type="pres">
      <dgm:prSet presAssocID="{A02395E1-BACE-4DD4-95CD-76CFF7A896E0}" presName="compNode" presStyleCnt="0"/>
      <dgm:spPr/>
    </dgm:pt>
    <dgm:pt modelId="{16D31183-0B72-4246-AEDD-0F800D057730}" type="pres">
      <dgm:prSet presAssocID="{A02395E1-BACE-4DD4-95CD-76CFF7A896E0}" presName="iconRect" presStyleLbl="node1" presStyleIdx="0" presStyleCnt="2" custLinFactNeighborX="1289" custLinFactNeighborY="1610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F8A57FA0-BF76-4429-BA97-94C28EB46DC2}" type="pres">
      <dgm:prSet presAssocID="{A02395E1-BACE-4DD4-95CD-76CFF7A896E0}" presName="spaceRect" presStyleCnt="0"/>
      <dgm:spPr/>
    </dgm:pt>
    <dgm:pt modelId="{F783A4E8-A784-44AC-AE94-FED7B679D206}" type="pres">
      <dgm:prSet presAssocID="{A02395E1-BACE-4DD4-95CD-76CFF7A896E0}" presName="textRect" presStyleLbl="revTx" presStyleIdx="0" presStyleCnt="2" custScaleY="189416" custLinFactNeighborX="-888" custLinFactNeighborY="33053">
        <dgm:presLayoutVars>
          <dgm:chMax val="1"/>
          <dgm:chPref val="1"/>
        </dgm:presLayoutVars>
      </dgm:prSet>
      <dgm:spPr/>
    </dgm:pt>
    <dgm:pt modelId="{E0E501B6-BFE5-4631-8CA3-B6E14904FECE}" type="pres">
      <dgm:prSet presAssocID="{BB6BA0D2-C021-4DF7-A8BE-1DA60CC9B63E}" presName="sibTrans" presStyleCnt="0"/>
      <dgm:spPr/>
    </dgm:pt>
    <dgm:pt modelId="{6ACA88CF-00FF-49EF-8480-9492F8FB2559}" type="pres">
      <dgm:prSet presAssocID="{C9A6AABA-5DCA-4923-8910-0FE40A5A9A60}" presName="compNode" presStyleCnt="0"/>
      <dgm:spPr/>
    </dgm:pt>
    <dgm:pt modelId="{4CB74FAA-2BA5-459F-B49D-5F16FFA001C5}" type="pres">
      <dgm:prSet presAssocID="{C9A6AABA-5DCA-4923-8910-0FE40A5A9A6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EF900EB8-CDBD-4F52-B346-138BBCCD0D45}" type="pres">
      <dgm:prSet presAssocID="{C9A6AABA-5DCA-4923-8910-0FE40A5A9A60}" presName="spaceRect" presStyleCnt="0"/>
      <dgm:spPr/>
    </dgm:pt>
    <dgm:pt modelId="{3C574260-EEC9-4E5E-85B5-568DBC93E0F8}" type="pres">
      <dgm:prSet presAssocID="{C9A6AABA-5DCA-4923-8910-0FE40A5A9A60}" presName="textRect" presStyleLbl="revTx" presStyleIdx="1" presStyleCnt="2" custLinFactNeighborX="-121" custLinFactNeighborY="-24743">
        <dgm:presLayoutVars>
          <dgm:chMax val="1"/>
          <dgm:chPref val="1"/>
        </dgm:presLayoutVars>
      </dgm:prSet>
      <dgm:spPr/>
    </dgm:pt>
  </dgm:ptLst>
  <dgm:cxnLst>
    <dgm:cxn modelId="{B8F02756-0F4B-42DE-A64B-B82BB88EA388}" type="presOf" srcId="{A02395E1-BACE-4DD4-95CD-76CFF7A896E0}" destId="{F783A4E8-A784-44AC-AE94-FED7B679D206}" srcOrd="0" destOrd="0" presId="urn:microsoft.com/office/officeart/2018/2/layout/IconLabelList"/>
    <dgm:cxn modelId="{1B22CD7D-7D45-4746-8952-B3DBD97EC4B7}" type="presOf" srcId="{C712FCA0-7017-43EC-958C-942DFB88827E}" destId="{60E4E34F-4FF2-4964-AC2D-29B16C10E67E}" srcOrd="0" destOrd="0" presId="urn:microsoft.com/office/officeart/2018/2/layout/IconLabelList"/>
    <dgm:cxn modelId="{F10D3798-BA74-44C8-9C32-7FFAA041EFAB}" type="presOf" srcId="{C9A6AABA-5DCA-4923-8910-0FE40A5A9A60}" destId="{3C574260-EEC9-4E5E-85B5-568DBC93E0F8}" srcOrd="0" destOrd="0" presId="urn:microsoft.com/office/officeart/2018/2/layout/IconLabelList"/>
    <dgm:cxn modelId="{8B64F7A3-BFB5-4382-8CF6-18B69B379082}" srcId="{C712FCA0-7017-43EC-958C-942DFB88827E}" destId="{C9A6AABA-5DCA-4923-8910-0FE40A5A9A60}" srcOrd="1" destOrd="0" parTransId="{3AFA7139-E994-4AA9-82EF-6EE3A2E28F25}" sibTransId="{4EE5C8B0-DB1E-4B55-A004-9F475E1C3F28}"/>
    <dgm:cxn modelId="{774A71B8-B3CB-4F74-A252-69243AA22E9F}" srcId="{C712FCA0-7017-43EC-958C-942DFB88827E}" destId="{A02395E1-BACE-4DD4-95CD-76CFF7A896E0}" srcOrd="0" destOrd="0" parTransId="{1CAFBD36-8DF2-435B-A423-58C3DEDA1A0E}" sibTransId="{BB6BA0D2-C021-4DF7-A8BE-1DA60CC9B63E}"/>
    <dgm:cxn modelId="{71096F93-53CB-4DEC-8324-386DBB5B1F06}" type="presParOf" srcId="{60E4E34F-4FF2-4964-AC2D-29B16C10E67E}" destId="{33EA45BC-E7D3-42C3-A798-837A5E87AC64}" srcOrd="0" destOrd="0" presId="urn:microsoft.com/office/officeart/2018/2/layout/IconLabelList"/>
    <dgm:cxn modelId="{42D9F43B-6324-4220-86D6-789664595516}" type="presParOf" srcId="{33EA45BC-E7D3-42C3-A798-837A5E87AC64}" destId="{16D31183-0B72-4246-AEDD-0F800D057730}" srcOrd="0" destOrd="0" presId="urn:microsoft.com/office/officeart/2018/2/layout/IconLabelList"/>
    <dgm:cxn modelId="{D6A5B33B-4FEC-4FB5-8960-F4821FCC3410}" type="presParOf" srcId="{33EA45BC-E7D3-42C3-A798-837A5E87AC64}" destId="{F8A57FA0-BF76-4429-BA97-94C28EB46DC2}" srcOrd="1" destOrd="0" presId="urn:microsoft.com/office/officeart/2018/2/layout/IconLabelList"/>
    <dgm:cxn modelId="{D51FB36D-2694-461F-A149-F7DA88F41181}" type="presParOf" srcId="{33EA45BC-E7D3-42C3-A798-837A5E87AC64}" destId="{F783A4E8-A784-44AC-AE94-FED7B679D206}" srcOrd="2" destOrd="0" presId="urn:microsoft.com/office/officeart/2018/2/layout/IconLabelList"/>
    <dgm:cxn modelId="{7439794E-83FD-4E15-AE2B-1B23E2BAF79D}" type="presParOf" srcId="{60E4E34F-4FF2-4964-AC2D-29B16C10E67E}" destId="{E0E501B6-BFE5-4631-8CA3-B6E14904FECE}" srcOrd="1" destOrd="0" presId="urn:microsoft.com/office/officeart/2018/2/layout/IconLabelList"/>
    <dgm:cxn modelId="{693CD706-4226-4399-8BDA-E4D1E9439BC9}" type="presParOf" srcId="{60E4E34F-4FF2-4964-AC2D-29B16C10E67E}" destId="{6ACA88CF-00FF-49EF-8480-9492F8FB2559}" srcOrd="2" destOrd="0" presId="urn:microsoft.com/office/officeart/2018/2/layout/IconLabelList"/>
    <dgm:cxn modelId="{6C90B8F6-E30D-43A8-B4E8-17A697324497}" type="presParOf" srcId="{6ACA88CF-00FF-49EF-8480-9492F8FB2559}" destId="{4CB74FAA-2BA5-459F-B49D-5F16FFA001C5}" srcOrd="0" destOrd="0" presId="urn:microsoft.com/office/officeart/2018/2/layout/IconLabelList"/>
    <dgm:cxn modelId="{9F651B92-7632-4200-8007-CE9E2F4E75BB}" type="presParOf" srcId="{6ACA88CF-00FF-49EF-8480-9492F8FB2559}" destId="{EF900EB8-CDBD-4F52-B346-138BBCCD0D45}" srcOrd="1" destOrd="0" presId="urn:microsoft.com/office/officeart/2018/2/layout/IconLabelList"/>
    <dgm:cxn modelId="{7A285BDF-D387-4CF9-923A-C3F9AB202EBD}" type="presParOf" srcId="{6ACA88CF-00FF-49EF-8480-9492F8FB2559}" destId="{3C574260-EEC9-4E5E-85B5-568DBC93E0F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31183-0B72-4246-AEDD-0F800D057730}">
      <dsp:nvSpPr>
        <dsp:cNvPr id="0" name=""/>
        <dsp:cNvSpPr/>
      </dsp:nvSpPr>
      <dsp:spPr>
        <a:xfrm>
          <a:off x="1978972" y="444073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3A4E8-A784-44AC-AE94-FED7B679D206}">
      <dsp:nvSpPr>
        <dsp:cNvPr id="0" name=""/>
        <dsp:cNvSpPr/>
      </dsp:nvSpPr>
      <dsp:spPr>
        <a:xfrm>
          <a:off x="727552" y="2274967"/>
          <a:ext cx="4320000" cy="1917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Supreme Court Ruling that said that the prior Supreme Court decision that allowed segregation as long as schools were “separate but equal”, was unconstitutional. </a:t>
          </a:r>
        </a:p>
      </dsp:txBody>
      <dsp:txXfrm>
        <a:off x="727552" y="2274967"/>
        <a:ext cx="4320000" cy="1917837"/>
      </dsp:txXfrm>
    </dsp:sp>
    <dsp:sp modelId="{4CB74FAA-2BA5-459F-B49D-5F16FFA001C5}">
      <dsp:nvSpPr>
        <dsp:cNvPr id="0" name=""/>
        <dsp:cNvSpPr/>
      </dsp:nvSpPr>
      <dsp:spPr>
        <a:xfrm>
          <a:off x="7029914" y="357248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74260-EEC9-4E5E-85B5-568DBC93E0F8}">
      <dsp:nvSpPr>
        <dsp:cNvPr id="0" name=""/>
        <dsp:cNvSpPr/>
      </dsp:nvSpPr>
      <dsp:spPr>
        <a:xfrm>
          <a:off x="5836687" y="2572533"/>
          <a:ext cx="432000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After this ruling, states were lawfully required to desegregate schools. </a:t>
          </a:r>
        </a:p>
      </dsp:txBody>
      <dsp:txXfrm>
        <a:off x="5836687" y="2572533"/>
        <a:ext cx="4320000" cy="101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8413-AF1E-5725-9F8B-08E850174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7B2ACC-8A0F-13F3-2DDC-90A0D4052A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A019D-D4FD-4D27-B86F-0F732633F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7779-1FB1-AD4E-A0C1-5B17DBB55CC1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478F0-B031-EB8C-6881-8EE0F8BAE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8CCE9-725F-F754-3692-E30FAC74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3CC5-51DB-5643-987B-24A1FAD64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51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5B95-541D-53BB-D63B-1259401B7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4D8183-5E95-E9EB-0BC2-82F70BA49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78BBD-8E7A-739C-C4BC-6CE099989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7779-1FB1-AD4E-A0C1-5B17DBB55CC1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DEFA8-E58D-3062-20E7-BE73BEB4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BDA1-B7E8-34DC-4731-290A5C8EB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3CC5-51DB-5643-987B-24A1FAD64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0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3677CA-81E3-8D99-2306-D808F68ED0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AFA6D5-C322-DD52-41D6-24D5DDF92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09A5-2260-FC71-32A8-6C0CA2793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7779-1FB1-AD4E-A0C1-5B17DBB55CC1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95173-CA73-5163-83DA-6531719AA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BFB90-6C46-DA28-B60F-CC13DF04F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3CC5-51DB-5643-987B-24A1FAD64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5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0C95-DC4A-06AB-EFA5-8B5E07878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DC7DF-4584-103B-A031-244166949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6D25B-C431-FD58-7AE2-BB0A6342B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7779-1FB1-AD4E-A0C1-5B17DBB55CC1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5D6F0-22E9-964F-EBC7-555480F09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4E9-ECD6-3FED-E3CD-F04185F8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3CC5-51DB-5643-987B-24A1FAD64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4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AD05B-B993-254C-9BEF-E1DB58F9E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DFEF71-6CA8-050D-7D52-27052A417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76920-E80D-595E-6C58-CF3188B75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7779-1FB1-AD4E-A0C1-5B17DBB55CC1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0378B-BCD0-69EB-4D2B-60F870E03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17265-964B-CC76-0367-F8E93C1BE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3CC5-51DB-5643-987B-24A1FAD64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9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88CBC-F270-1A47-9403-418DD1D25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1C39A-1D7A-7EFA-E2C4-60C136AC5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9096E-95CB-6662-E077-732BF3291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D4A5F-9D43-8FB8-2EFE-4EE67ABF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7779-1FB1-AD4E-A0C1-5B17DBB55CC1}" type="datetimeFigureOut">
              <a:rPr lang="en-US" smtClean="0"/>
              <a:t>7/11/23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FC788C-6736-9763-3EFE-3416CA84C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B0B56-6D7F-BC21-28B9-41038CAB0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3CC5-51DB-5643-987B-24A1FAD64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0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A97B4-44ED-A6E1-397C-7D4E1C845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6AA2B-662B-7503-223C-F7DBC030B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681599-C458-32D8-7205-3ACB9CF92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5196E1-C0A3-890C-7B8E-7C49B9556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7B32F4-0155-EA34-3284-8A83BBF2B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5192D1-D47C-23C2-1E7D-1E6381B43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7779-1FB1-AD4E-A0C1-5B17DBB55CC1}" type="datetimeFigureOut">
              <a:rPr lang="en-US" smtClean="0"/>
              <a:t>7/11/23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19C025-9181-558F-3118-5AF70C1C2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5155BD-D6CE-ACD8-262A-05E1EF675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3CC5-51DB-5643-987B-24A1FAD64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9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5421-9F5D-28E5-503B-8AB8E6912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FA854B-D6BF-B1DA-C830-58B034A58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7779-1FB1-AD4E-A0C1-5B17DBB55CC1}" type="datetimeFigureOut">
              <a:rPr lang="en-US" smtClean="0"/>
              <a:t>7/11/23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98938D-32AD-F055-DF0E-021EC2699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DA72CC-9DF5-8E7B-AB64-4575E0A73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3CC5-51DB-5643-987B-24A1FAD64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2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D7E65D-25FE-98F0-04BE-C7A6E60C9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7779-1FB1-AD4E-A0C1-5B17DBB55CC1}" type="datetimeFigureOut">
              <a:rPr lang="en-US" smtClean="0"/>
              <a:t>7/11/23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8B2D6B-4FB6-C43D-3881-4ECAB7CB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89CFD-34D6-B7B9-E892-F89DAABC8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3CC5-51DB-5643-987B-24A1FAD64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7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38F7D-55A8-B400-B30E-9CAFE70F1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55B3D-DABF-226C-DF08-16E737A9A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6821C-87D6-8851-A90E-6BD3FD6A9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3CB39-362A-F810-EF07-3DE761B46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7779-1FB1-AD4E-A0C1-5B17DBB55CC1}" type="datetimeFigureOut">
              <a:rPr lang="en-US" smtClean="0"/>
              <a:t>7/11/23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7F676-8643-BDF2-19A7-3261FF7BA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749DCB-F037-BC55-CCAA-F8B7AE59C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3CC5-51DB-5643-987B-24A1FAD64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6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A36E-BED3-5F8C-C35E-4023BF0E3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5773C7-05E0-70A5-B321-FA4C2597F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B3DE5-DB0A-F5BD-68E9-5427A042A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8AB5F-0AD0-44EA-5CC1-EF73ACA14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7779-1FB1-AD4E-A0C1-5B17DBB55CC1}" type="datetimeFigureOut">
              <a:rPr lang="en-US" smtClean="0"/>
              <a:t>7/11/23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79CC6-D3CB-480B-383A-F604D89FF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A8803-A016-E1A9-E875-45CA9C1E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3CC5-51DB-5643-987B-24A1FAD64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9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FAAC7B-AC81-1D54-36FB-A4D8D1C6A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CC707-E48A-A9FF-0B55-51B38E5A9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BD341-8839-3617-F2A4-188759B1C9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7779-1FB1-AD4E-A0C1-5B17DBB55CC1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91581-9125-146A-3D1C-C232EAE7E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21CEC-FEB6-8BA4-00DC-DEF51D6F3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C3CC5-51DB-5643-987B-24A1FAD64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6EE65C-1272-2CE1-BE0B-F551537C17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1" r="15104"/>
          <a:stretch/>
        </p:blipFill>
        <p:spPr>
          <a:xfrm rot="16200000">
            <a:off x="2663952" y="-2666999"/>
            <a:ext cx="6858000" cy="12191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67D44D-9630-7D7D-7BF3-09A6BB122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 sz="52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BD6736-6B39-FD1B-13E9-7BE9B97DB7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40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headstones in a cemetery&#10;&#10;Description automatically generated with medium confidence">
            <a:extLst>
              <a:ext uri="{FF2B5EF4-FFF2-40B4-BE49-F238E27FC236}">
                <a16:creationId xmlns:a16="http://schemas.microsoft.com/office/drawing/2014/main" id="{E9909720-EB91-BE43-932F-7881E64E2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25039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62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60CDA-D59D-C04C-30DC-36EE23BCE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Brown vs. Board of Education (1954)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7BF865-327D-6DC0-0AE3-076C20D38C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448876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250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Artwork | The Struggle for Educational Freedom">
            <a:extLst>
              <a:ext uri="{FF2B5EF4-FFF2-40B4-BE49-F238E27FC236}">
                <a16:creationId xmlns:a16="http://schemas.microsoft.com/office/drawing/2014/main" id="{5A078644-5457-5F1B-DB4C-5B3927B1E6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" b="9916"/>
          <a:stretch/>
        </p:blipFill>
        <p:spPr bwMode="auto">
          <a:xfrm>
            <a:off x="380011" y="0"/>
            <a:ext cx="11184576" cy="629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D04DB1-2E33-8E98-FE1F-577E973FDB37}"/>
              </a:ext>
            </a:extLst>
          </p:cNvPr>
          <p:cNvSpPr txBox="1"/>
          <p:nvPr/>
        </p:nvSpPr>
        <p:spPr>
          <a:xfrm>
            <a:off x="3002478" y="6374024"/>
            <a:ext cx="6187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The Problem We All Live With</a:t>
            </a:r>
            <a:r>
              <a:rPr lang="en-US" sz="2000" b="1" dirty="0"/>
              <a:t>, Norman Rockwell. (1964).</a:t>
            </a:r>
          </a:p>
        </p:txBody>
      </p:sp>
    </p:spTree>
    <p:extLst>
      <p:ext uri="{BB962C8B-B14F-4D97-AF65-F5344CB8AC3E}">
        <p14:creationId xmlns:p14="http://schemas.microsoft.com/office/powerpoint/2010/main" val="712204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A painting of a group of people holding books&#10;&#10;Description automatically generated with medium confidence">
            <a:extLst>
              <a:ext uri="{FF2B5EF4-FFF2-40B4-BE49-F238E27FC236}">
                <a16:creationId xmlns:a16="http://schemas.microsoft.com/office/drawing/2014/main" id="{ABC1DB8E-1AC5-D5D4-CBBE-25F7DFB765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65"/>
          <a:stretch/>
        </p:blipFill>
        <p:spPr bwMode="auto">
          <a:xfrm>
            <a:off x="597734" y="0"/>
            <a:ext cx="10996531" cy="618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6F5368-07BC-5E1D-D6AD-4970D2BB1E58}"/>
              </a:ext>
            </a:extLst>
          </p:cNvPr>
          <p:cNvSpPr txBox="1"/>
          <p:nvPr/>
        </p:nvSpPr>
        <p:spPr>
          <a:xfrm>
            <a:off x="2557463" y="6286500"/>
            <a:ext cx="6729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Racism at Little Rock</a:t>
            </a:r>
            <a:r>
              <a:rPr lang="en-US" sz="2400" b="1" dirty="0"/>
              <a:t>, Ulloa Domingo</a:t>
            </a:r>
            <a:r>
              <a:rPr lang="en-US" sz="2400" b="1" i="1" dirty="0"/>
              <a:t>. (</a:t>
            </a:r>
            <a:r>
              <a:rPr lang="en-US" sz="2400" b="1"/>
              <a:t>1957).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3800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72</Words>
  <Application>Microsoft Macintosh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Brown vs. Board of Education (1954)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Chestnut</dc:creator>
  <cp:lastModifiedBy>Andrew Chestnut</cp:lastModifiedBy>
  <cp:revision>3</cp:revision>
  <dcterms:created xsi:type="dcterms:W3CDTF">2023-07-03T21:04:19Z</dcterms:created>
  <dcterms:modified xsi:type="dcterms:W3CDTF">2023-07-11T16:39:41Z</dcterms:modified>
</cp:coreProperties>
</file>